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Relationship Id="rId15" Type="http://schemas.openxmlformats.org/officeDocument/2006/relationships/image" Target="../media/image150.png"/><Relationship Id="rId16" Type="http://schemas.openxmlformats.org/officeDocument/2006/relationships/image" Target="../media/image151.png"/><Relationship Id="rId17" Type="http://schemas.openxmlformats.org/officeDocument/2006/relationships/image" Target="../media/image152.png"/><Relationship Id="rId18" Type="http://schemas.openxmlformats.org/officeDocument/2006/relationships/image" Target="../media/image15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23" Type="http://schemas.openxmlformats.org/officeDocument/2006/relationships/image" Target="../media/image68.png"/><Relationship Id="rId24" Type="http://schemas.openxmlformats.org/officeDocument/2006/relationships/image" Target="../media/image69.png"/><Relationship Id="rId25" Type="http://schemas.openxmlformats.org/officeDocument/2006/relationships/image" Target="../media/image70.png"/><Relationship Id="rId26" Type="http://schemas.openxmlformats.org/officeDocument/2006/relationships/image" Target="../media/image7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94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99.png"/><Relationship Id="rId19" Type="http://schemas.openxmlformats.org/officeDocument/2006/relationships/image" Target="../media/image100.png"/><Relationship Id="rId20" Type="http://schemas.openxmlformats.org/officeDocument/2006/relationships/image" Target="../media/image10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18.png"/><Relationship Id="rId19" Type="http://schemas.openxmlformats.org/officeDocument/2006/relationships/image" Target="../media/image11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46007" y="-1420238"/>
            <a:ext cx="21710193" cy="12314390"/>
            <a:chOff x="-2146007" y="-1420238"/>
            <a:chExt cx="21710193" cy="123143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2146007" y="-1420238"/>
              <a:ext cx="21710193" cy="123143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95029" y="6288416"/>
            <a:ext cx="11559041" cy="6556484"/>
            <a:chOff x="11195029" y="6288416"/>
            <a:chExt cx="11559041" cy="65564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195029" y="6288416"/>
              <a:ext cx="11559041" cy="65564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43933" y="-3350501"/>
            <a:ext cx="15396105" cy="8732932"/>
            <a:chOff x="-4543933" y="-3350501"/>
            <a:chExt cx="15396105" cy="87329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543933" y="-3350501"/>
              <a:ext cx="15396105" cy="873293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4007" y="3854582"/>
            <a:ext cx="9492334" cy="26068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024826" y="7744305"/>
            <a:ext cx="4322455" cy="168305"/>
            <a:chOff x="-2024826" y="7744305"/>
            <a:chExt cx="4322455" cy="1683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060000">
              <a:off x="-2024826" y="7744305"/>
              <a:ext cx="4322455" cy="1683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60888" y="1274670"/>
            <a:ext cx="4322455" cy="168305"/>
            <a:chOff x="14660888" y="1274670"/>
            <a:chExt cx="4322455" cy="1683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060000">
              <a:off x="14660888" y="1274670"/>
              <a:ext cx="4322455" cy="1683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7489" y="497584"/>
            <a:ext cx="2758919" cy="5203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0409" y="557206"/>
            <a:ext cx="425242" cy="351490"/>
            <a:chOff x="880409" y="557206"/>
            <a:chExt cx="425242" cy="3514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09" y="557206"/>
              <a:ext cx="425242" cy="3514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85110" y="3997298"/>
            <a:ext cx="6583461" cy="6680599"/>
            <a:chOff x="11885110" y="3997298"/>
            <a:chExt cx="6583461" cy="66805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85110" y="3997298"/>
              <a:ext cx="6583461" cy="668059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31278" y="6318894"/>
            <a:ext cx="3959101" cy="4736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454613"/>
            <a:ext cx="17881833" cy="7182590"/>
            <a:chOff x="0" y="1454613"/>
            <a:chExt cx="17881833" cy="71825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54613"/>
              <a:ext cx="17881833" cy="71825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52983" y="2517793"/>
            <a:ext cx="8150072" cy="4481297"/>
            <a:chOff x="9252983" y="2517793"/>
            <a:chExt cx="8150072" cy="44812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252983" y="2517793"/>
              <a:ext cx="8150072" cy="44812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64571" y="6122853"/>
            <a:ext cx="2240573" cy="2514350"/>
            <a:chOff x="11664571" y="6122853"/>
            <a:chExt cx="2240573" cy="25143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64571" y="6122853"/>
              <a:ext cx="2240573" cy="25143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3668" y="614781"/>
            <a:ext cx="3326502" cy="11417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0160" y="8365665"/>
            <a:ext cx="4085025" cy="9449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3668" y="614781"/>
            <a:ext cx="4314797" cy="9480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70447" y="2052827"/>
            <a:ext cx="7601475" cy="6180061"/>
            <a:chOff x="5170447" y="2052827"/>
            <a:chExt cx="7601475" cy="618006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0447" y="2052827"/>
              <a:ext cx="7601475" cy="61800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78285" y="6556975"/>
            <a:ext cx="4607429" cy="3909684"/>
            <a:chOff x="13678285" y="6556975"/>
            <a:chExt cx="4607429" cy="39096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78285" y="6556975"/>
              <a:ext cx="4607429" cy="39096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3668" y="614781"/>
            <a:ext cx="3370063" cy="11247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8632" y="2525977"/>
            <a:ext cx="16364565" cy="5604221"/>
            <a:chOff x="1058632" y="2525977"/>
            <a:chExt cx="16364565" cy="56042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8632" y="2525977"/>
              <a:ext cx="16364565" cy="56042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3084" y="5254767"/>
            <a:ext cx="2213692" cy="14935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9087" y="6451172"/>
            <a:ext cx="1462718" cy="105514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61349" y="3085193"/>
            <a:ext cx="2971406" cy="14935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97312" y="4242230"/>
            <a:ext cx="1543099" cy="10551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74515" y="5136042"/>
            <a:ext cx="2836701" cy="14078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21212" y="6396399"/>
            <a:ext cx="1628086" cy="11736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69792" y="3491729"/>
            <a:ext cx="2775930" cy="8337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70153" y="4093704"/>
            <a:ext cx="1508277" cy="11736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00961" y="5340366"/>
            <a:ext cx="2717844" cy="8337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14572" y="6057156"/>
            <a:ext cx="1622563" cy="11736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5778" y="3699726"/>
            <a:ext cx="2688155" cy="8085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43382" y="7640104"/>
            <a:ext cx="2745021" cy="80854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072913" y="3420629"/>
            <a:ext cx="2387307" cy="13728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77024" y="7640107"/>
            <a:ext cx="2240440" cy="8085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69384" y="3103857"/>
            <a:ext cx="2139783" cy="8085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3668" y="614781"/>
            <a:ext cx="3370063" cy="11247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31931" y="1538823"/>
            <a:ext cx="7008419" cy="3773764"/>
            <a:chOff x="2131931" y="1538823"/>
            <a:chExt cx="7008419" cy="377376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1931" y="1538823"/>
              <a:ext cx="7008419" cy="37737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0351" y="1538823"/>
            <a:ext cx="7008419" cy="3773764"/>
            <a:chOff x="9140351" y="1538823"/>
            <a:chExt cx="7008419" cy="37737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0351" y="1538823"/>
              <a:ext cx="7008419" cy="37737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1931" y="5560370"/>
            <a:ext cx="7054595" cy="3605027"/>
            <a:chOff x="2131931" y="5560370"/>
            <a:chExt cx="7054595" cy="36050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1931" y="5560370"/>
              <a:ext cx="7054595" cy="3605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91878" y="5560370"/>
            <a:ext cx="6956892" cy="3736122"/>
            <a:chOff x="9191878" y="5560370"/>
            <a:chExt cx="6956892" cy="37361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91878" y="5560370"/>
              <a:ext cx="6956892" cy="37361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78285" y="6556975"/>
            <a:ext cx="4607429" cy="3909684"/>
            <a:chOff x="13678285" y="6556975"/>
            <a:chExt cx="4607429" cy="39096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78285" y="6556975"/>
              <a:ext cx="4607429" cy="39096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30598" y="1873461"/>
            <a:ext cx="11624519" cy="6538792"/>
            <a:chOff x="3330598" y="1873461"/>
            <a:chExt cx="11624519" cy="65387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0598" y="1873461"/>
              <a:ext cx="11624519" cy="65387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5573" y="614781"/>
            <a:ext cx="3214216" cy="11379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78285" y="6556975"/>
            <a:ext cx="4607429" cy="3909684"/>
            <a:chOff x="13678285" y="6556975"/>
            <a:chExt cx="4607429" cy="39096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78285" y="6556975"/>
              <a:ext cx="4607429" cy="39096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120" y="3243307"/>
            <a:ext cx="4264065" cy="13748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40000" y="4591868"/>
            <a:ext cx="2880000" cy="2336256"/>
            <a:chOff x="7840000" y="4591868"/>
            <a:chExt cx="2880000" cy="23362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0000" y="4591868"/>
              <a:ext cx="2880000" cy="23362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46007" y="-1420238"/>
            <a:ext cx="21710193" cy="12314390"/>
            <a:chOff x="-2146007" y="-1420238"/>
            <a:chExt cx="21710193" cy="123143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2146007" y="-1420238"/>
              <a:ext cx="21710193" cy="123143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8571" y="1358822"/>
            <a:ext cx="12245633" cy="7136963"/>
            <a:chOff x="988571" y="1358822"/>
            <a:chExt cx="12245633" cy="71369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571" y="1358822"/>
              <a:ext cx="12245633" cy="71369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5029" y="6288416"/>
            <a:ext cx="11559041" cy="6556484"/>
            <a:chOff x="11195029" y="6288416"/>
            <a:chExt cx="11559041" cy="65564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195029" y="6288416"/>
              <a:ext cx="11559041" cy="655648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2538" y="1887226"/>
            <a:ext cx="9483258" cy="40722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024826" y="7744305"/>
            <a:ext cx="4322455" cy="168305"/>
            <a:chOff x="-2024826" y="7744305"/>
            <a:chExt cx="4322455" cy="1683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060000">
              <a:off x="-2024826" y="7744305"/>
              <a:ext cx="4322455" cy="1683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60888" y="1274670"/>
            <a:ext cx="4322455" cy="168305"/>
            <a:chOff x="14660888" y="1274670"/>
            <a:chExt cx="4322455" cy="1683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060000">
              <a:off x="14660888" y="1274670"/>
              <a:ext cx="4322455" cy="1683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85110" y="3997298"/>
            <a:ext cx="6583461" cy="6680599"/>
            <a:chOff x="11885110" y="3997298"/>
            <a:chExt cx="6583461" cy="66805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85110" y="3997298"/>
              <a:ext cx="6583461" cy="6680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618859" y="-193598"/>
            <a:ext cx="15647688" cy="8875634"/>
            <a:chOff x="-8618859" y="-193598"/>
            <a:chExt cx="15647688" cy="88756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618859" y="-193598"/>
              <a:ext cx="15647688" cy="88756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6970" y="1772490"/>
            <a:ext cx="2174919" cy="7144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33484" y="3747245"/>
            <a:ext cx="1891206" cy="6091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632" y="3044284"/>
            <a:ext cx="1068240" cy="7257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12906" y="3747245"/>
            <a:ext cx="2356615" cy="6091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48236" y="3044284"/>
            <a:ext cx="769393" cy="72636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33487" y="6925134"/>
            <a:ext cx="1735672" cy="5710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53632" y="6224688"/>
            <a:ext cx="1150345" cy="7263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47496" y="6925133"/>
            <a:ext cx="2096606" cy="6091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30814" y="6224688"/>
            <a:ext cx="1136221" cy="7263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17775" y="6925133"/>
            <a:ext cx="1524072" cy="5550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78527" y="6224688"/>
            <a:ext cx="1142459" cy="7263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65193" y="3747245"/>
            <a:ext cx="2158510" cy="6091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30814" y="3044284"/>
            <a:ext cx="1141155" cy="7257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12906" y="-140163"/>
            <a:ext cx="5078783" cy="2880772"/>
            <a:chOff x="-3012906" y="-140163"/>
            <a:chExt cx="5078783" cy="28807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012906" y="-140163"/>
              <a:ext cx="5078783" cy="28807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9860" y="1541241"/>
            <a:ext cx="3979608" cy="12575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8753" y="2630134"/>
            <a:ext cx="2268681" cy="5768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962850" y="1095731"/>
            <a:ext cx="30141648" cy="101796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77655" y="2764428"/>
            <a:ext cx="407651" cy="4279365"/>
            <a:chOff x="5677655" y="2764428"/>
            <a:chExt cx="407651" cy="42793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5677655" y="2764428"/>
              <a:ext cx="407651" cy="42793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5610" y="4696496"/>
            <a:ext cx="3490596" cy="4583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55433" y="3600651"/>
            <a:ext cx="407651" cy="4279365"/>
            <a:chOff x="7855433" y="3600651"/>
            <a:chExt cx="407651" cy="42793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7855433" y="3600651"/>
              <a:ext cx="407651" cy="42793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83391" y="5542249"/>
            <a:ext cx="2691349" cy="4151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69296" y="1264390"/>
            <a:ext cx="407651" cy="10707090"/>
            <a:chOff x="11069296" y="1264390"/>
            <a:chExt cx="407651" cy="107070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11069296" y="1264390"/>
              <a:ext cx="407651" cy="1070709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19366" y="6416015"/>
            <a:ext cx="3977644" cy="4583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213502" y="4208931"/>
            <a:ext cx="407651" cy="6436773"/>
            <a:chOff x="13213502" y="4208931"/>
            <a:chExt cx="407651" cy="64367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13213502" y="4208931"/>
              <a:ext cx="407651" cy="643677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34191" y="7210182"/>
            <a:ext cx="3168911" cy="4583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80830" y="6154953"/>
            <a:ext cx="407651" cy="4279365"/>
            <a:chOff x="14280830" y="6154953"/>
            <a:chExt cx="407651" cy="42793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4280830" y="6154953"/>
              <a:ext cx="407651" cy="427936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08763" y="8067982"/>
            <a:ext cx="2651530" cy="4151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635662" y="817480"/>
            <a:ext cx="1014391" cy="63861"/>
            <a:chOff x="8635662" y="817480"/>
            <a:chExt cx="1014391" cy="6386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771452" y="817480"/>
              <a:ext cx="63861" cy="63861"/>
              <a:chOff x="8771452" y="817480"/>
              <a:chExt cx="63861" cy="6386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77145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043032" y="817480"/>
              <a:ext cx="63861" cy="63861"/>
              <a:chOff x="9043032" y="817480"/>
              <a:chExt cx="63861" cy="6386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04303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178822" y="817480"/>
              <a:ext cx="63861" cy="63861"/>
              <a:chOff x="9178822" y="817480"/>
              <a:chExt cx="63861" cy="6386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17882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314612" y="817480"/>
              <a:ext cx="63861" cy="63861"/>
              <a:chOff x="9314612" y="817480"/>
              <a:chExt cx="63861" cy="6386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31461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450402" y="817480"/>
              <a:ext cx="63861" cy="63861"/>
              <a:chOff x="9450402" y="817480"/>
              <a:chExt cx="63861" cy="6386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45040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586192" y="817480"/>
              <a:ext cx="63861" cy="63861"/>
              <a:chOff x="9586192" y="817480"/>
              <a:chExt cx="63861" cy="6386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58619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635662" y="817480"/>
              <a:ext cx="63861" cy="63861"/>
              <a:chOff x="8635662" y="817480"/>
              <a:chExt cx="63861" cy="6386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63566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907242" y="817480"/>
              <a:ext cx="63861" cy="63861"/>
              <a:chOff x="8907242" y="817480"/>
              <a:chExt cx="63861" cy="63861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907242" y="817480"/>
                <a:ext cx="63861" cy="6386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35662" y="817480"/>
            <a:ext cx="1014391" cy="63861"/>
            <a:chOff x="8635662" y="817480"/>
            <a:chExt cx="1014391" cy="6386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50402" y="817480"/>
              <a:ext cx="63861" cy="63861"/>
              <a:chOff x="9450402" y="817480"/>
              <a:chExt cx="63861" cy="6386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945040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178822" y="817480"/>
              <a:ext cx="63861" cy="63861"/>
              <a:chOff x="9178822" y="817480"/>
              <a:chExt cx="63861" cy="6386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917882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043032" y="817480"/>
              <a:ext cx="63861" cy="63861"/>
              <a:chOff x="9043032" y="817480"/>
              <a:chExt cx="63861" cy="6386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904303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907242" y="817480"/>
              <a:ext cx="63861" cy="63861"/>
              <a:chOff x="8907242" y="817480"/>
              <a:chExt cx="63861" cy="6386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890724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771452" y="817480"/>
              <a:ext cx="63861" cy="63861"/>
              <a:chOff x="8771452" y="817480"/>
              <a:chExt cx="63861" cy="638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77145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635662" y="817480"/>
              <a:ext cx="63861" cy="63861"/>
              <a:chOff x="8635662" y="817480"/>
              <a:chExt cx="63861" cy="6386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863566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586192" y="817480"/>
              <a:ext cx="63861" cy="63861"/>
              <a:chOff x="9586192" y="817480"/>
              <a:chExt cx="63861" cy="6386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958619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314612" y="817480"/>
              <a:ext cx="63861" cy="63861"/>
              <a:chOff x="9314612" y="817480"/>
              <a:chExt cx="63861" cy="6386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9314612" y="817480"/>
                <a:ext cx="63861" cy="63861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5573" y="614781"/>
            <a:ext cx="3214216" cy="109988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6557" y="1657249"/>
            <a:ext cx="13497727" cy="127163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0108" y="3394483"/>
            <a:ext cx="4498875" cy="107442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24398" y="3394483"/>
            <a:ext cx="4034922" cy="107442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5137748"/>
            <a:ext cx="5166438" cy="4234855"/>
            <a:chOff x="0" y="5137748"/>
            <a:chExt cx="5166438" cy="42348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5137748"/>
              <a:ext cx="5166438" cy="423485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1434" y="9599312"/>
            <a:ext cx="4900443" cy="5331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948596" y="5056108"/>
            <a:ext cx="12264933" cy="4398136"/>
            <a:chOff x="5948596" y="5056108"/>
            <a:chExt cx="12264933" cy="439813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48596" y="5056108"/>
              <a:ext cx="12264933" cy="439813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83905" y="3404007"/>
            <a:ext cx="4503447" cy="107442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63762" y="9599312"/>
            <a:ext cx="3829224" cy="53319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96386" y="3373245"/>
            <a:ext cx="5165544" cy="1076129"/>
            <a:chOff x="396386" y="3373245"/>
            <a:chExt cx="5165544" cy="10761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6386" y="3373245"/>
              <a:ext cx="5165544" cy="10761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604338" y="4960000"/>
            <a:ext cx="3299674" cy="1771665"/>
            <a:chOff x="9604338" y="4960000"/>
            <a:chExt cx="3299674" cy="177166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04338" y="4960000"/>
              <a:ext cx="3299674" cy="177166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500572" y="4781830"/>
            <a:ext cx="3847566" cy="2128005"/>
            <a:chOff x="9500572" y="4781830"/>
            <a:chExt cx="3847566" cy="212800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00572" y="4781830"/>
              <a:ext cx="3847566" cy="21280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454878" y="4781830"/>
            <a:ext cx="1655336" cy="1647059"/>
            <a:chOff x="3454878" y="4781830"/>
            <a:chExt cx="1655336" cy="164705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54878" y="4781830"/>
              <a:ext cx="1655336" cy="164705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926145" y="4667544"/>
            <a:ext cx="1441669" cy="1434460"/>
            <a:chOff x="7926145" y="4667544"/>
            <a:chExt cx="1441669" cy="143446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26145" y="4667544"/>
              <a:ext cx="1441669" cy="14344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325883" y="4420802"/>
            <a:ext cx="2110503" cy="2099950"/>
            <a:chOff x="15325883" y="4420802"/>
            <a:chExt cx="2110503" cy="209995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325883" y="4420802"/>
              <a:ext cx="2110503" cy="209995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569748" y="3373245"/>
            <a:ext cx="5165544" cy="1076129"/>
            <a:chOff x="6569748" y="3373245"/>
            <a:chExt cx="5165544" cy="10761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69748" y="3373245"/>
              <a:ext cx="5165544" cy="10761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523428" y="3373245"/>
            <a:ext cx="5385227" cy="1076129"/>
            <a:chOff x="12523428" y="3373245"/>
            <a:chExt cx="5385227" cy="10761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23428" y="3373245"/>
              <a:ext cx="5385227" cy="10761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35662" y="817480"/>
            <a:ext cx="1014391" cy="63861"/>
            <a:chOff x="8635662" y="817480"/>
            <a:chExt cx="1014391" cy="6386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50402" y="817480"/>
              <a:ext cx="63861" cy="63861"/>
              <a:chOff x="9450402" y="817480"/>
              <a:chExt cx="63861" cy="6386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945040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178822" y="817480"/>
              <a:ext cx="63861" cy="63861"/>
              <a:chOff x="9178822" y="817480"/>
              <a:chExt cx="63861" cy="6386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917882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043032" y="817480"/>
              <a:ext cx="63861" cy="63861"/>
              <a:chOff x="9043032" y="817480"/>
              <a:chExt cx="63861" cy="6386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904303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907242" y="817480"/>
              <a:ext cx="63861" cy="63861"/>
              <a:chOff x="8907242" y="817480"/>
              <a:chExt cx="63861" cy="6386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890724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771452" y="817480"/>
              <a:ext cx="63861" cy="63861"/>
              <a:chOff x="8771452" y="817480"/>
              <a:chExt cx="63861" cy="638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77145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635662" y="817480"/>
              <a:ext cx="63861" cy="63861"/>
              <a:chOff x="8635662" y="817480"/>
              <a:chExt cx="63861" cy="6386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863566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586192" y="817480"/>
              <a:ext cx="63861" cy="63861"/>
              <a:chOff x="9586192" y="817480"/>
              <a:chExt cx="63861" cy="6386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958619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314612" y="817480"/>
              <a:ext cx="63861" cy="63861"/>
              <a:chOff x="9314612" y="817480"/>
              <a:chExt cx="63861" cy="6386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9314612" y="817480"/>
                <a:ext cx="63861" cy="63861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5573" y="614781"/>
            <a:ext cx="3214216" cy="109988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530537" y="2388929"/>
            <a:ext cx="9472655" cy="4030224"/>
            <a:chOff x="4530537" y="2388929"/>
            <a:chExt cx="9472655" cy="40302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30537" y="2388929"/>
              <a:ext cx="9472655" cy="403022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17005" y="7280049"/>
            <a:ext cx="14128220" cy="17850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2950" y="3654927"/>
            <a:ext cx="5669353" cy="9090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3338" y="5331504"/>
            <a:ext cx="4307582" cy="116323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2677" y="7312068"/>
            <a:ext cx="1053339" cy="44776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58953" y="7312077"/>
            <a:ext cx="3544425" cy="9254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562230" y="-761971"/>
            <a:ext cx="9301917" cy="5276205"/>
            <a:chOff x="-5562230" y="-761971"/>
            <a:chExt cx="9301917" cy="52762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5562230" y="-761971"/>
              <a:ext cx="9301917" cy="52762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73264" y="3998278"/>
            <a:ext cx="8227437" cy="4666742"/>
            <a:chOff x="9573264" y="3998278"/>
            <a:chExt cx="8227437" cy="46667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573264" y="3998278"/>
              <a:ext cx="8227437" cy="46667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573" y="6823211"/>
            <a:ext cx="6780974" cy="25168"/>
            <a:chOff x="1592573" y="6823211"/>
            <a:chExt cx="6780974" cy="251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2573" y="6823211"/>
              <a:ext cx="6780974" cy="251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5662" y="817480"/>
            <a:ext cx="1014391" cy="63861"/>
            <a:chOff x="8635662" y="817480"/>
            <a:chExt cx="1014391" cy="6386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450402" y="817480"/>
              <a:ext cx="63861" cy="63861"/>
              <a:chOff x="9450402" y="817480"/>
              <a:chExt cx="63861" cy="6386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945040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178822" y="817480"/>
              <a:ext cx="63861" cy="63861"/>
              <a:chOff x="9178822" y="817480"/>
              <a:chExt cx="63861" cy="6386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917882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043032" y="817480"/>
              <a:ext cx="63861" cy="63861"/>
              <a:chOff x="9043032" y="817480"/>
              <a:chExt cx="63861" cy="6386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904303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907242" y="817480"/>
              <a:ext cx="63861" cy="63861"/>
              <a:chOff x="8907242" y="817480"/>
              <a:chExt cx="63861" cy="6386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890724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771452" y="817480"/>
              <a:ext cx="63861" cy="63861"/>
              <a:chOff x="8771452" y="817480"/>
              <a:chExt cx="63861" cy="6386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877145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635662" y="817480"/>
              <a:ext cx="63861" cy="63861"/>
              <a:chOff x="8635662" y="817480"/>
              <a:chExt cx="63861" cy="6386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863566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586192" y="817480"/>
              <a:ext cx="63861" cy="63861"/>
              <a:chOff x="9586192" y="817480"/>
              <a:chExt cx="63861" cy="6386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9586192" y="817480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314612" y="817480"/>
              <a:ext cx="63861" cy="63861"/>
              <a:chOff x="9314612" y="817480"/>
              <a:chExt cx="63861" cy="6386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9314612" y="817480"/>
                <a:ext cx="63861" cy="6386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344619" y="3774170"/>
            <a:ext cx="850485" cy="702980"/>
            <a:chOff x="1344619" y="3774170"/>
            <a:chExt cx="850485" cy="70298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4619" y="3774170"/>
              <a:ext cx="850485" cy="70298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6049" y="614782"/>
            <a:ext cx="3807311" cy="101705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630685" y="26736"/>
            <a:ext cx="9786856" cy="5505106"/>
            <a:chOff x="8630685" y="26736"/>
            <a:chExt cx="9786856" cy="550510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30685" y="26736"/>
              <a:ext cx="9786856" cy="55051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630685" y="4803459"/>
            <a:ext cx="9786856" cy="5505106"/>
            <a:chOff x="8630685" y="4803459"/>
            <a:chExt cx="9786856" cy="550510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30685" y="4803459"/>
              <a:ext cx="9786856" cy="5505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56853" y="9712577"/>
            <a:ext cx="2118514" cy="506470"/>
            <a:chOff x="10656853" y="9712577"/>
            <a:chExt cx="2118514" cy="5064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6853" y="9712577"/>
              <a:ext cx="2118514" cy="5064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1752" y="4663852"/>
            <a:ext cx="17762211" cy="3508486"/>
            <a:chOff x="261752" y="4663852"/>
            <a:chExt cx="17762211" cy="35084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752" y="4663852"/>
              <a:ext cx="17762211" cy="35084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4928" y="4663852"/>
            <a:ext cx="2997373" cy="506470"/>
            <a:chOff x="1434928" y="4663852"/>
            <a:chExt cx="2997373" cy="5064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4928" y="4663852"/>
              <a:ext cx="2997373" cy="5064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30366" y="4207091"/>
            <a:ext cx="4503859" cy="506470"/>
            <a:chOff x="6430366" y="4207091"/>
            <a:chExt cx="4503859" cy="5064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0366" y="4207091"/>
              <a:ext cx="4503859" cy="5064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18737" y="3625264"/>
            <a:ext cx="2997373" cy="506470"/>
            <a:chOff x="8718737" y="3625264"/>
            <a:chExt cx="2997373" cy="5064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8737" y="3625264"/>
              <a:ext cx="2997373" cy="5064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24697" y="4207091"/>
            <a:ext cx="1864513" cy="506470"/>
            <a:chOff x="13024697" y="4207091"/>
            <a:chExt cx="1864513" cy="5064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4697" y="4207091"/>
              <a:ext cx="1864513" cy="5064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7175" y="8732579"/>
            <a:ext cx="2118514" cy="506470"/>
            <a:chOff x="1407175" y="8732579"/>
            <a:chExt cx="2118514" cy="5064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7175" y="8732579"/>
              <a:ext cx="2118514" cy="5064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23012" y="8736280"/>
            <a:ext cx="3270321" cy="506470"/>
            <a:chOff x="5723012" y="8736280"/>
            <a:chExt cx="3270321" cy="5064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3012" y="8736280"/>
              <a:ext cx="3270321" cy="5064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24571" y="9206107"/>
            <a:ext cx="1523730" cy="506470"/>
            <a:chOff x="15024571" y="9206107"/>
            <a:chExt cx="1523730" cy="5064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24571" y="9206107"/>
              <a:ext cx="1523730" cy="5064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47794" y="768378"/>
            <a:ext cx="13659092" cy="3348571"/>
            <a:chOff x="2447794" y="768378"/>
            <a:chExt cx="13659092" cy="33485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47794" y="768378"/>
              <a:ext cx="13659092" cy="334857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28363" y="8170705"/>
            <a:ext cx="3548636" cy="110401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52253" y="8170705"/>
            <a:ext cx="4901188" cy="110402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7285" y="3583531"/>
            <a:ext cx="4743426" cy="160033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02219" y="3583531"/>
            <a:ext cx="5882741" cy="114211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16274" y="3583530"/>
            <a:ext cx="4829550" cy="110401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39953" y="8096696"/>
            <a:ext cx="3973493" cy="209662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06747" y="8170705"/>
            <a:ext cx="4654902" cy="209663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66049" y="614781"/>
            <a:ext cx="3330693" cy="9926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77557"/>
            <a:ext cx="17881833" cy="7182590"/>
            <a:chOff x="0" y="1177557"/>
            <a:chExt cx="17881833" cy="71825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77557"/>
              <a:ext cx="17881833" cy="71825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6870" y="8306815"/>
            <a:ext cx="17842338" cy="17421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0735" y="203692"/>
            <a:ext cx="14569901" cy="14459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74712" y="1706939"/>
            <a:ext cx="3506615" cy="4481297"/>
            <a:chOff x="11574712" y="1706939"/>
            <a:chExt cx="3506615" cy="44812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1574712" y="1706939"/>
              <a:ext cx="3506615" cy="44812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4465" y="1834469"/>
            <a:ext cx="15376785" cy="2715717"/>
            <a:chOff x="1454465" y="1834469"/>
            <a:chExt cx="15376785" cy="27157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4465" y="1834469"/>
              <a:ext cx="15376785" cy="27157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00" y="408859"/>
            <a:ext cx="11596846" cy="15161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808" y="9324487"/>
            <a:ext cx="17440165" cy="7600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57143" y="4697641"/>
            <a:ext cx="6171429" cy="4303169"/>
            <a:chOff x="6057143" y="4697641"/>
            <a:chExt cx="6171429" cy="43031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697641"/>
              <a:ext cx="6171429" cy="43031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8611" y="2268520"/>
            <a:ext cx="14531105" cy="19615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2022-12-23T17:02:31Z</dcterms:created>
  <dcterms:modified xsi:type="dcterms:W3CDTF">2022-12-23T17:02:31Z</dcterms:modified>
</cp:coreProperties>
</file>